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anva Sans Bold" panose="020B0803030501040103" pitchFamily="34" charset="0"/>
      <p:regular r:id="rId9"/>
    </p:embeddedFont>
    <p:embeddedFont>
      <p:font typeface="The Seasons Bold" pitchFamily="2" charset="0"/>
      <p:regular r:id="rId10"/>
    </p:embeddedFont>
    <p:embeddedFont>
      <p:font typeface="Times New Roman" panose="02020603050405020304" pitchFamily="18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font" Target="fonts/font3.fntdata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font" Target="fonts/font2.fntdata" /><Relationship Id="rId4" Type="http://schemas.openxmlformats.org/officeDocument/2006/relationships/slide" Target="slides/slide3.xml" /><Relationship Id="rId9" Type="http://schemas.openxmlformats.org/officeDocument/2006/relationships/font" Target="fonts/font1.fntdata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388200">
            <a:off x="-5445757" y="-2620004"/>
            <a:ext cx="11540195" cy="8229600"/>
            <a:chOff x="0" y="0"/>
            <a:chExt cx="15386926" cy="1097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86938" cy="10972800"/>
            </a:xfrm>
            <a:custGeom>
              <a:avLst/>
              <a:gdLst/>
              <a:ahLst/>
              <a:cxnLst/>
              <a:rect l="l" t="t" r="r" b="b"/>
              <a:pathLst>
                <a:path w="15386938" h="10972800">
                  <a:moveTo>
                    <a:pt x="0" y="0"/>
                  </a:moveTo>
                  <a:lnTo>
                    <a:pt x="15386938" y="0"/>
                  </a:lnTo>
                  <a:lnTo>
                    <a:pt x="15386938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" r="-2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388200">
            <a:off x="9570901" y="4178284"/>
            <a:ext cx="11540195" cy="8229600"/>
            <a:chOff x="0" y="0"/>
            <a:chExt cx="15386926" cy="1097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386938" cy="10972800"/>
            </a:xfrm>
            <a:custGeom>
              <a:avLst/>
              <a:gdLst/>
              <a:ahLst/>
              <a:cxnLst/>
              <a:rect l="l" t="t" r="r" b="b"/>
              <a:pathLst>
                <a:path w="15386938" h="10972800">
                  <a:moveTo>
                    <a:pt x="0" y="0"/>
                  </a:moveTo>
                  <a:lnTo>
                    <a:pt x="15386938" y="0"/>
                  </a:lnTo>
                  <a:lnTo>
                    <a:pt x="15386938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" r="-2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3604317" y="3154250"/>
            <a:ext cx="11124171" cy="340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89"/>
              </a:lnSpc>
            </a:pPr>
            <a:r>
              <a:rPr lang="en-US" sz="1713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AARAMBH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58810" y="6341524"/>
            <a:ext cx="11769678" cy="953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WCE-HACKATHON 2026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28100" y="2600557"/>
            <a:ext cx="14088764" cy="953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Department of Electrical Engineering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35200" y="-81549"/>
            <a:ext cx="17503283" cy="1576346"/>
            <a:chOff x="0" y="0"/>
            <a:chExt cx="23337711" cy="210179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2390534" cy="2101794"/>
              <a:chOff x="0" y="0"/>
              <a:chExt cx="2451880" cy="215573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451818" cy="2155743"/>
              </a:xfrm>
              <a:custGeom>
                <a:avLst/>
                <a:gdLst/>
                <a:ahLst/>
                <a:cxnLst/>
                <a:rect l="l" t="t" r="r" b="b"/>
                <a:pathLst>
                  <a:path w="2451818" h="2155743">
                    <a:moveTo>
                      <a:pt x="0" y="0"/>
                    </a:moveTo>
                    <a:lnTo>
                      <a:pt x="2451818" y="0"/>
                    </a:lnTo>
                    <a:lnTo>
                      <a:pt x="2451818" y="2155743"/>
                    </a:lnTo>
                    <a:lnTo>
                      <a:pt x="0" y="21557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43229" r="-67848" b="-8030"/>
                </a:stretch>
              </a:blipFill>
            </p:spPr>
          </p:sp>
        </p:grpSp>
        <p:grpSp>
          <p:nvGrpSpPr>
            <p:cNvPr id="12" name="Group 12"/>
            <p:cNvGrpSpPr/>
            <p:nvPr/>
          </p:nvGrpSpPr>
          <p:grpSpPr>
            <a:xfrm>
              <a:off x="18545475" y="247188"/>
              <a:ext cx="1586845" cy="1627422"/>
              <a:chOff x="0" y="0"/>
              <a:chExt cx="1808366" cy="185460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808353" cy="1854581"/>
              </a:xfrm>
              <a:custGeom>
                <a:avLst/>
                <a:gdLst/>
                <a:ahLst/>
                <a:cxnLst/>
                <a:rect l="l" t="t" r="r" b="b"/>
                <a:pathLst>
                  <a:path w="1808353" h="1854581">
                    <a:moveTo>
                      <a:pt x="0" y="0"/>
                    </a:moveTo>
                    <a:lnTo>
                      <a:pt x="1808353" y="0"/>
                    </a:lnTo>
                    <a:lnTo>
                      <a:pt x="1808353" y="1854581"/>
                    </a:lnTo>
                    <a:lnTo>
                      <a:pt x="0" y="185458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63953" r="-63953" b="-1"/>
                </a:stretch>
              </a:blipFill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20344893" y="291523"/>
              <a:ext cx="2992818" cy="1380820"/>
              <a:chOff x="0" y="0"/>
              <a:chExt cx="2992818" cy="138082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992882" cy="1380871"/>
              </a:xfrm>
              <a:custGeom>
                <a:avLst/>
                <a:gdLst/>
                <a:ahLst/>
                <a:cxnLst/>
                <a:rect l="l" t="t" r="r" b="b"/>
                <a:pathLst>
                  <a:path w="2992882" h="1380871">
                    <a:moveTo>
                      <a:pt x="0" y="0"/>
                    </a:moveTo>
                    <a:lnTo>
                      <a:pt x="2992882" y="0"/>
                    </a:lnTo>
                    <a:lnTo>
                      <a:pt x="2992882" y="1380871"/>
                    </a:lnTo>
                    <a:lnTo>
                      <a:pt x="0" y="138087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1264" r="-1261" b="3"/>
                </a:stretch>
              </a:blip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3986137" y="60414"/>
              <a:ext cx="14984527" cy="1814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Walchand College of Engineering, Sangli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Goverment-Aided Autonomous Institute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42860" y="2161698"/>
            <a:ext cx="5569839" cy="98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Project overview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59304" y="3763945"/>
            <a:ext cx="10506789" cy="4678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Title:</a:t>
            </a:r>
          </a:p>
          <a:p>
            <a:pPr algn="l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Team:</a:t>
            </a:r>
          </a:p>
          <a:p>
            <a:pPr algn="l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Category:</a:t>
            </a:r>
          </a:p>
          <a:p>
            <a:pPr algn="l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Track:</a:t>
            </a:r>
          </a:p>
          <a:p>
            <a:pPr algn="l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line core innovation Summary: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35200" y="-81549"/>
            <a:ext cx="17503283" cy="1576346"/>
            <a:chOff x="0" y="0"/>
            <a:chExt cx="23337711" cy="210179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2390534" cy="2101794"/>
              <a:chOff x="0" y="0"/>
              <a:chExt cx="2451880" cy="215573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51818" cy="2155743"/>
              </a:xfrm>
              <a:custGeom>
                <a:avLst/>
                <a:gdLst/>
                <a:ahLst/>
                <a:cxnLst/>
                <a:rect l="l" t="t" r="r" b="b"/>
                <a:pathLst>
                  <a:path w="2451818" h="2155743">
                    <a:moveTo>
                      <a:pt x="0" y="0"/>
                    </a:moveTo>
                    <a:lnTo>
                      <a:pt x="2451818" y="0"/>
                    </a:lnTo>
                    <a:lnTo>
                      <a:pt x="2451818" y="2155743"/>
                    </a:lnTo>
                    <a:lnTo>
                      <a:pt x="0" y="21557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43229" r="-67848" b="-8030"/>
                </a:stretch>
              </a:blip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18545475" y="247188"/>
              <a:ext cx="1586845" cy="1627422"/>
              <a:chOff x="0" y="0"/>
              <a:chExt cx="1808366" cy="1854606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808353" cy="1854581"/>
              </a:xfrm>
              <a:custGeom>
                <a:avLst/>
                <a:gdLst/>
                <a:ahLst/>
                <a:cxnLst/>
                <a:rect l="l" t="t" r="r" b="b"/>
                <a:pathLst>
                  <a:path w="1808353" h="1854581">
                    <a:moveTo>
                      <a:pt x="0" y="0"/>
                    </a:moveTo>
                    <a:lnTo>
                      <a:pt x="1808353" y="0"/>
                    </a:lnTo>
                    <a:lnTo>
                      <a:pt x="1808353" y="1854581"/>
                    </a:lnTo>
                    <a:lnTo>
                      <a:pt x="0" y="185458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63953" r="-63953" b="-1"/>
                </a:stretch>
              </a:blipFill>
            </p:spPr>
          </p:sp>
        </p:grpSp>
        <p:grpSp>
          <p:nvGrpSpPr>
            <p:cNvPr id="9" name="Group 9"/>
            <p:cNvGrpSpPr/>
            <p:nvPr/>
          </p:nvGrpSpPr>
          <p:grpSpPr>
            <a:xfrm>
              <a:off x="20344893" y="291523"/>
              <a:ext cx="2992818" cy="1380820"/>
              <a:chOff x="0" y="0"/>
              <a:chExt cx="2992818" cy="138082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992882" cy="1380871"/>
              </a:xfrm>
              <a:custGeom>
                <a:avLst/>
                <a:gdLst/>
                <a:ahLst/>
                <a:cxnLst/>
                <a:rect l="l" t="t" r="r" b="b"/>
                <a:pathLst>
                  <a:path w="2992882" h="1380871">
                    <a:moveTo>
                      <a:pt x="0" y="0"/>
                    </a:moveTo>
                    <a:lnTo>
                      <a:pt x="2992882" y="0"/>
                    </a:lnTo>
                    <a:lnTo>
                      <a:pt x="2992882" y="1380871"/>
                    </a:lnTo>
                    <a:lnTo>
                      <a:pt x="0" y="138087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1264" r="-1261" b="3"/>
                </a:stretch>
              </a:blipFill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3986137" y="60414"/>
              <a:ext cx="14984527" cy="1814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Walchand College of Engineering, Sangli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Goverment-Aided Autonomous Institute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9304" y="1409071"/>
            <a:ext cx="6556181" cy="98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Problem statement: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35200" y="-81549"/>
            <a:ext cx="17503283" cy="1576346"/>
            <a:chOff x="0" y="0"/>
            <a:chExt cx="23337711" cy="2101794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390534" cy="2101794"/>
              <a:chOff x="0" y="0"/>
              <a:chExt cx="2451880" cy="215573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451818" cy="2155743"/>
              </a:xfrm>
              <a:custGeom>
                <a:avLst/>
                <a:gdLst/>
                <a:ahLst/>
                <a:cxnLst/>
                <a:rect l="l" t="t" r="r" b="b"/>
                <a:pathLst>
                  <a:path w="2451818" h="2155743">
                    <a:moveTo>
                      <a:pt x="0" y="0"/>
                    </a:moveTo>
                    <a:lnTo>
                      <a:pt x="2451818" y="0"/>
                    </a:lnTo>
                    <a:lnTo>
                      <a:pt x="2451818" y="2155743"/>
                    </a:lnTo>
                    <a:lnTo>
                      <a:pt x="0" y="21557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43229" r="-67848" b="-8030"/>
                </a:stretch>
              </a:blip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18545475" y="247188"/>
              <a:ext cx="1586845" cy="1627422"/>
              <a:chOff x="0" y="0"/>
              <a:chExt cx="1808366" cy="185460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808353" cy="1854581"/>
              </a:xfrm>
              <a:custGeom>
                <a:avLst/>
                <a:gdLst/>
                <a:ahLst/>
                <a:cxnLst/>
                <a:rect l="l" t="t" r="r" b="b"/>
                <a:pathLst>
                  <a:path w="1808353" h="1854581">
                    <a:moveTo>
                      <a:pt x="0" y="0"/>
                    </a:moveTo>
                    <a:lnTo>
                      <a:pt x="1808353" y="0"/>
                    </a:lnTo>
                    <a:lnTo>
                      <a:pt x="1808353" y="1854581"/>
                    </a:lnTo>
                    <a:lnTo>
                      <a:pt x="0" y="185458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63953" r="-63953" b="-1"/>
                </a:stretch>
              </a:blip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20344893" y="291523"/>
              <a:ext cx="2992818" cy="1380820"/>
              <a:chOff x="0" y="0"/>
              <a:chExt cx="2992818" cy="138082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992882" cy="1380871"/>
              </a:xfrm>
              <a:custGeom>
                <a:avLst/>
                <a:gdLst/>
                <a:ahLst/>
                <a:cxnLst/>
                <a:rect l="l" t="t" r="r" b="b"/>
                <a:pathLst>
                  <a:path w="2992882" h="1380871">
                    <a:moveTo>
                      <a:pt x="0" y="0"/>
                    </a:moveTo>
                    <a:lnTo>
                      <a:pt x="2992882" y="0"/>
                    </a:lnTo>
                    <a:lnTo>
                      <a:pt x="2992882" y="1380871"/>
                    </a:lnTo>
                    <a:lnTo>
                      <a:pt x="0" y="138087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1264" r="-1261" b="3"/>
                </a:stretch>
              </a:blip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3986137" y="60414"/>
              <a:ext cx="14984527" cy="1814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Walchand College of Engineering, Sangli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Goverment-Aided Autonomous Institute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580613" y="1439564"/>
            <a:ext cx="9687519" cy="88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Proposed solution: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35200" y="-81549"/>
            <a:ext cx="17503283" cy="1576346"/>
            <a:chOff x="0" y="0"/>
            <a:chExt cx="23337711" cy="2101794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390534" cy="2101794"/>
              <a:chOff x="0" y="0"/>
              <a:chExt cx="2451880" cy="215573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451818" cy="2155743"/>
              </a:xfrm>
              <a:custGeom>
                <a:avLst/>
                <a:gdLst/>
                <a:ahLst/>
                <a:cxnLst/>
                <a:rect l="l" t="t" r="r" b="b"/>
                <a:pathLst>
                  <a:path w="2451818" h="2155743">
                    <a:moveTo>
                      <a:pt x="0" y="0"/>
                    </a:moveTo>
                    <a:lnTo>
                      <a:pt x="2451818" y="0"/>
                    </a:lnTo>
                    <a:lnTo>
                      <a:pt x="2451818" y="2155743"/>
                    </a:lnTo>
                    <a:lnTo>
                      <a:pt x="0" y="21557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43229" r="-67848" b="-8030"/>
                </a:stretch>
              </a:blip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18545475" y="247188"/>
              <a:ext cx="1586845" cy="1627422"/>
              <a:chOff x="0" y="0"/>
              <a:chExt cx="1808366" cy="185460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808353" cy="1854581"/>
              </a:xfrm>
              <a:custGeom>
                <a:avLst/>
                <a:gdLst/>
                <a:ahLst/>
                <a:cxnLst/>
                <a:rect l="l" t="t" r="r" b="b"/>
                <a:pathLst>
                  <a:path w="1808353" h="1854581">
                    <a:moveTo>
                      <a:pt x="0" y="0"/>
                    </a:moveTo>
                    <a:lnTo>
                      <a:pt x="1808353" y="0"/>
                    </a:lnTo>
                    <a:lnTo>
                      <a:pt x="1808353" y="1854581"/>
                    </a:lnTo>
                    <a:lnTo>
                      <a:pt x="0" y="185458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63953" r="-63953" b="-1"/>
                </a:stretch>
              </a:blip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20344893" y="291523"/>
              <a:ext cx="2992818" cy="1380820"/>
              <a:chOff x="0" y="0"/>
              <a:chExt cx="2992818" cy="138082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992882" cy="1380871"/>
              </a:xfrm>
              <a:custGeom>
                <a:avLst/>
                <a:gdLst/>
                <a:ahLst/>
                <a:cxnLst/>
                <a:rect l="l" t="t" r="r" b="b"/>
                <a:pathLst>
                  <a:path w="2992882" h="1380871">
                    <a:moveTo>
                      <a:pt x="0" y="0"/>
                    </a:moveTo>
                    <a:lnTo>
                      <a:pt x="2992882" y="0"/>
                    </a:lnTo>
                    <a:lnTo>
                      <a:pt x="2992882" y="1380871"/>
                    </a:lnTo>
                    <a:lnTo>
                      <a:pt x="0" y="138087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1264" r="-1261" b="3"/>
                </a:stretch>
              </a:blip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3986137" y="60414"/>
              <a:ext cx="14984527" cy="1814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Walchand College of Engineering, Sangli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Goverment-Aided Autonomous Institute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176919" y="1504321"/>
            <a:ext cx="10320919" cy="88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Technical approach: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35200" y="-81549"/>
            <a:ext cx="17503283" cy="1576346"/>
            <a:chOff x="0" y="0"/>
            <a:chExt cx="23337711" cy="2101794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390534" cy="2101794"/>
              <a:chOff x="0" y="0"/>
              <a:chExt cx="2451880" cy="215573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451818" cy="2155743"/>
              </a:xfrm>
              <a:custGeom>
                <a:avLst/>
                <a:gdLst/>
                <a:ahLst/>
                <a:cxnLst/>
                <a:rect l="l" t="t" r="r" b="b"/>
                <a:pathLst>
                  <a:path w="2451818" h="2155743">
                    <a:moveTo>
                      <a:pt x="0" y="0"/>
                    </a:moveTo>
                    <a:lnTo>
                      <a:pt x="2451818" y="0"/>
                    </a:lnTo>
                    <a:lnTo>
                      <a:pt x="2451818" y="2155743"/>
                    </a:lnTo>
                    <a:lnTo>
                      <a:pt x="0" y="21557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43229" r="-67848" b="-8030"/>
                </a:stretch>
              </a:blip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18545475" y="247188"/>
              <a:ext cx="1586845" cy="1627422"/>
              <a:chOff x="0" y="0"/>
              <a:chExt cx="1808366" cy="185460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808353" cy="1854581"/>
              </a:xfrm>
              <a:custGeom>
                <a:avLst/>
                <a:gdLst/>
                <a:ahLst/>
                <a:cxnLst/>
                <a:rect l="l" t="t" r="r" b="b"/>
                <a:pathLst>
                  <a:path w="1808353" h="1854581">
                    <a:moveTo>
                      <a:pt x="0" y="0"/>
                    </a:moveTo>
                    <a:lnTo>
                      <a:pt x="1808353" y="0"/>
                    </a:lnTo>
                    <a:lnTo>
                      <a:pt x="1808353" y="1854581"/>
                    </a:lnTo>
                    <a:lnTo>
                      <a:pt x="0" y="185458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63953" r="-63953" b="-1"/>
                </a:stretch>
              </a:blip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20344893" y="291523"/>
              <a:ext cx="2992818" cy="1380820"/>
              <a:chOff x="0" y="0"/>
              <a:chExt cx="2992818" cy="138082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992882" cy="1380871"/>
              </a:xfrm>
              <a:custGeom>
                <a:avLst/>
                <a:gdLst/>
                <a:ahLst/>
                <a:cxnLst/>
                <a:rect l="l" t="t" r="r" b="b"/>
                <a:pathLst>
                  <a:path w="2992882" h="1380871">
                    <a:moveTo>
                      <a:pt x="0" y="0"/>
                    </a:moveTo>
                    <a:lnTo>
                      <a:pt x="2992882" y="0"/>
                    </a:lnTo>
                    <a:lnTo>
                      <a:pt x="2992882" y="1380871"/>
                    </a:lnTo>
                    <a:lnTo>
                      <a:pt x="0" y="138087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1264" r="-1261" b="3"/>
                </a:stretch>
              </a:blip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3986137" y="60414"/>
              <a:ext cx="14984527" cy="1814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Walchand College of Engineering, Sangli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Goverment-Aided Autonomous Institute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9280" y="1399546"/>
            <a:ext cx="6810613" cy="98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Impact and benefits: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35200" y="-81549"/>
            <a:ext cx="17503283" cy="1576346"/>
            <a:chOff x="0" y="0"/>
            <a:chExt cx="23337711" cy="2101794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390534" cy="2101794"/>
              <a:chOff x="0" y="0"/>
              <a:chExt cx="2451880" cy="215573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451818" cy="2155743"/>
              </a:xfrm>
              <a:custGeom>
                <a:avLst/>
                <a:gdLst/>
                <a:ahLst/>
                <a:cxnLst/>
                <a:rect l="l" t="t" r="r" b="b"/>
                <a:pathLst>
                  <a:path w="2451818" h="2155743">
                    <a:moveTo>
                      <a:pt x="0" y="0"/>
                    </a:moveTo>
                    <a:lnTo>
                      <a:pt x="2451818" y="0"/>
                    </a:lnTo>
                    <a:lnTo>
                      <a:pt x="2451818" y="2155743"/>
                    </a:lnTo>
                    <a:lnTo>
                      <a:pt x="0" y="21557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43229" r="-67848" b="-8030"/>
                </a:stretch>
              </a:blip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18545475" y="247188"/>
              <a:ext cx="1586845" cy="1627422"/>
              <a:chOff x="0" y="0"/>
              <a:chExt cx="1808366" cy="185460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808353" cy="1854581"/>
              </a:xfrm>
              <a:custGeom>
                <a:avLst/>
                <a:gdLst/>
                <a:ahLst/>
                <a:cxnLst/>
                <a:rect l="l" t="t" r="r" b="b"/>
                <a:pathLst>
                  <a:path w="1808353" h="1854581">
                    <a:moveTo>
                      <a:pt x="0" y="0"/>
                    </a:moveTo>
                    <a:lnTo>
                      <a:pt x="1808353" y="0"/>
                    </a:lnTo>
                    <a:lnTo>
                      <a:pt x="1808353" y="1854581"/>
                    </a:lnTo>
                    <a:lnTo>
                      <a:pt x="0" y="185458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63953" r="-63953" b="-1"/>
                </a:stretch>
              </a:blip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20344893" y="291523"/>
              <a:ext cx="2992818" cy="1380820"/>
              <a:chOff x="0" y="0"/>
              <a:chExt cx="2992818" cy="138082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992882" cy="1380871"/>
              </a:xfrm>
              <a:custGeom>
                <a:avLst/>
                <a:gdLst/>
                <a:ahLst/>
                <a:cxnLst/>
                <a:rect l="l" t="t" r="r" b="b"/>
                <a:pathLst>
                  <a:path w="2992882" h="1380871">
                    <a:moveTo>
                      <a:pt x="0" y="0"/>
                    </a:moveTo>
                    <a:lnTo>
                      <a:pt x="2992882" y="0"/>
                    </a:lnTo>
                    <a:lnTo>
                      <a:pt x="2992882" y="1380871"/>
                    </a:lnTo>
                    <a:lnTo>
                      <a:pt x="0" y="138087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1264" r="-1261" b="3"/>
                </a:stretch>
              </a:blip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3986137" y="60414"/>
              <a:ext cx="14984527" cy="1814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Walchand College of Engineering, Sangli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Goverment-Aided Autonomous Institute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8141" y="1437646"/>
            <a:ext cx="9983152" cy="98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Link of sources and Reference: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35200" y="-81549"/>
            <a:ext cx="17503283" cy="1576346"/>
            <a:chOff x="0" y="0"/>
            <a:chExt cx="23337711" cy="2101794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390534" cy="2101794"/>
              <a:chOff x="0" y="0"/>
              <a:chExt cx="2451880" cy="215573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451818" cy="2155743"/>
              </a:xfrm>
              <a:custGeom>
                <a:avLst/>
                <a:gdLst/>
                <a:ahLst/>
                <a:cxnLst/>
                <a:rect l="l" t="t" r="r" b="b"/>
                <a:pathLst>
                  <a:path w="2451818" h="2155743">
                    <a:moveTo>
                      <a:pt x="0" y="0"/>
                    </a:moveTo>
                    <a:lnTo>
                      <a:pt x="2451818" y="0"/>
                    </a:lnTo>
                    <a:lnTo>
                      <a:pt x="2451818" y="2155743"/>
                    </a:lnTo>
                    <a:lnTo>
                      <a:pt x="0" y="21557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43229" r="-67848" b="-8030"/>
                </a:stretch>
              </a:blip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18545475" y="247188"/>
              <a:ext cx="1586845" cy="1627422"/>
              <a:chOff x="0" y="0"/>
              <a:chExt cx="1808366" cy="185460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808353" cy="1854581"/>
              </a:xfrm>
              <a:custGeom>
                <a:avLst/>
                <a:gdLst/>
                <a:ahLst/>
                <a:cxnLst/>
                <a:rect l="l" t="t" r="r" b="b"/>
                <a:pathLst>
                  <a:path w="1808353" h="1854581">
                    <a:moveTo>
                      <a:pt x="0" y="0"/>
                    </a:moveTo>
                    <a:lnTo>
                      <a:pt x="1808353" y="0"/>
                    </a:lnTo>
                    <a:lnTo>
                      <a:pt x="1808353" y="1854581"/>
                    </a:lnTo>
                    <a:lnTo>
                      <a:pt x="0" y="185458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63953" r="-63953" b="-1"/>
                </a:stretch>
              </a:blip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20344893" y="291523"/>
              <a:ext cx="2992818" cy="1380820"/>
              <a:chOff x="0" y="0"/>
              <a:chExt cx="2992818" cy="138082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992882" cy="1380871"/>
              </a:xfrm>
              <a:custGeom>
                <a:avLst/>
                <a:gdLst/>
                <a:ahLst/>
                <a:cxnLst/>
                <a:rect l="l" t="t" r="r" b="b"/>
                <a:pathLst>
                  <a:path w="2992882" h="1380871">
                    <a:moveTo>
                      <a:pt x="0" y="0"/>
                    </a:moveTo>
                    <a:lnTo>
                      <a:pt x="2992882" y="0"/>
                    </a:lnTo>
                    <a:lnTo>
                      <a:pt x="2992882" y="1380871"/>
                    </a:lnTo>
                    <a:lnTo>
                      <a:pt x="0" y="138087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1264" r="-1261" b="3"/>
                </a:stretch>
              </a:blip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3986137" y="60414"/>
              <a:ext cx="14984527" cy="1814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Walchand College of Engineering, Sangli</a:t>
              </a:r>
            </a:p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692B39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Goverment-Aided Autonomous Institute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Statement ID - 26179 • Problem Statement Title On-device Al for re_20261002_093029_0000.pptx</dc:title>
  <cp:lastModifiedBy>Priyadarshi Pachpinde</cp:lastModifiedBy>
  <cp:revision>2</cp:revision>
  <dcterms:created xsi:type="dcterms:W3CDTF">2006-08-16T00:00:00Z</dcterms:created>
  <dcterms:modified xsi:type="dcterms:W3CDTF">2026-10-02T06:35:53Z</dcterms:modified>
  <dc:identifier>DAHW05TWix4</dc:identifier>
</cp:coreProperties>
</file>